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16" r:id="rId1"/>
    <p:sldMasterId id="2147484713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an Civka" initials="KC" lastIdx="1" clrIdx="0">
    <p:extLst>
      <p:ext uri="{19B8F6BF-5375-455C-9EA6-DF929625EA0E}">
        <p15:presenceInfo xmlns:p15="http://schemas.microsoft.com/office/powerpoint/2012/main" userId="Kristian Civ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7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38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9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1A32728-C5F7-449E-8F69-191DD1BC3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7197A85-DB24-42A8-A1B9-F19BE391A9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27" t="16654" r="16083" b="10348"/>
          <a:stretch/>
        </p:blipFill>
        <p:spPr>
          <a:xfrm>
            <a:off x="-1" y="0"/>
            <a:ext cx="9618594" cy="6858000"/>
          </a:xfrm>
          <a:custGeom>
            <a:avLst/>
            <a:gdLst/>
            <a:ahLst/>
            <a:cxnLst/>
            <a:rect l="l" t="t" r="r" b="b"/>
            <a:pathLst>
              <a:path w="11429995" h="6858001">
                <a:moveTo>
                  <a:pt x="0" y="0"/>
                </a:moveTo>
                <a:lnTo>
                  <a:pt x="7624254" y="0"/>
                </a:lnTo>
                <a:lnTo>
                  <a:pt x="7862589" y="52181"/>
                </a:lnTo>
                <a:cubicBezTo>
                  <a:pt x="10504017" y="652275"/>
                  <a:pt x="11363091" y="1531476"/>
                  <a:pt x="11414106" y="2360939"/>
                </a:cubicBezTo>
                <a:cubicBezTo>
                  <a:pt x="11427932" y="2579799"/>
                  <a:pt x="11433644" y="2800687"/>
                  <a:pt x="11427598" y="3022918"/>
                </a:cubicBezTo>
                <a:cubicBezTo>
                  <a:pt x="11393176" y="4286859"/>
                  <a:pt x="10977952" y="5594221"/>
                  <a:pt x="9507339" y="6818588"/>
                </a:cubicBezTo>
                <a:lnTo>
                  <a:pt x="9458552" y="6858001"/>
                </a:lnTo>
                <a:lnTo>
                  <a:pt x="0" y="6858001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8F539D3-3C02-4EDE-8291-375F97A20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17925">
            <a:off x="7129332" y="1277529"/>
            <a:ext cx="5553331" cy="4302939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984839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243841"/>
      </a:dk2>
      <a:lt2>
        <a:srgbClr val="E8E4E2"/>
      </a:lt2>
      <a:accent1>
        <a:srgbClr val="33A7DD"/>
      </a:accent1>
      <a:accent2>
        <a:srgbClr val="1DB5A6"/>
      </a:accent2>
      <a:accent3>
        <a:srgbClr val="2AB76E"/>
      </a:accent3>
      <a:accent4>
        <a:srgbClr val="1EBA29"/>
      </a:accent4>
      <a:accent5>
        <a:srgbClr val="5BB62A"/>
      </a:accent5>
      <a:accent6>
        <a:srgbClr val="8BAD1C"/>
      </a:accent6>
      <a:hlink>
        <a:srgbClr val="429230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Široki zaslon</PresentationFormat>
  <Paragraphs>0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</vt:i4>
      </vt:variant>
    </vt:vector>
  </HeadingPairs>
  <TitlesOfParts>
    <vt:vector size="8" baseType="lpstr">
      <vt:lpstr>Arial</vt:lpstr>
      <vt:lpstr>Avenir Next LT Pro</vt:lpstr>
      <vt:lpstr>Avenir Next LT Pro Light</vt:lpstr>
      <vt:lpstr>Century Gothic</vt:lpstr>
      <vt:lpstr>Sitka Subheading</vt:lpstr>
      <vt:lpstr>PebbleVTI</vt:lpstr>
      <vt:lpstr>BrushVTI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Kristian Civka</dc:creator>
  <cp:lastModifiedBy>Kristian Civka</cp:lastModifiedBy>
  <cp:revision>2</cp:revision>
  <dcterms:created xsi:type="dcterms:W3CDTF">2020-11-14T12:09:29Z</dcterms:created>
  <dcterms:modified xsi:type="dcterms:W3CDTF">2020-11-14T12:24:51Z</dcterms:modified>
</cp:coreProperties>
</file>